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65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A2249-3FA6-46A9-A4CC-E5D8DC71C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681AEC-6C5E-4F02-8C8A-1838B72ED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3D76DA6-1638-468E-96F8-AEE6D50D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88BB71D-911C-4619-8E8A-0B7CEA41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D9ED5F3-185D-4C83-AE47-A107306A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864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8137C-EB97-4939-9BC4-F4DC1D96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D8F94C1-6E44-49DE-9F27-E0B63F124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989922D-5578-44A9-BB8D-55F3CD84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4C8C7D3-56AF-4F2A-B185-4F754988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3DF2211-B23E-438F-B64C-6939E80A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568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B3C56-1906-484C-BC73-27B053A54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395B374-B71D-44B6-86C4-AE225240E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1C18FD-2D5C-4CBE-B58A-D01330BD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EC621C9-B747-4A84-9524-375E637C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474345F-1A4D-4556-9E67-534AAF98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831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448EE-8F98-4F09-88F1-974B8655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9E992B9-4D18-4DE1-B7DC-392D26A7C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0A0F6B2-749A-49FB-8BF3-0DD7D3B9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9F4B11-EA54-4D91-9EE3-603222DD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37898FF-9B8F-4B54-A38A-E390D578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032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C99A8-23D8-454F-8D82-0995EC1E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01B618A-DAB8-4F9E-8805-916EC5999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5BB18D3-FE14-4CD8-A2A1-D3719CDA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E1EF570-6AEF-4A2D-BEE2-74336CA2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F86CCAC-59F9-4F30-963D-9F688E85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71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C3386-278F-478C-B23E-0150D7B2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EBB99E8-4FA8-4906-8AE2-E30E8C002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984B599-A639-49D2-AB0B-03BB2F2FB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8852310-9F05-403F-AECF-539DABF0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8631EDD-5A85-4C50-8DDB-232299FD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1107C42-7332-4F5C-85AF-1C965385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679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CB656-1D36-4061-B273-69333F59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B692E9B-468F-426D-AA6D-811783F60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9B5CAD7-D860-48C1-AB82-D98BB66A1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2CB22E89-7FAF-46BF-8EA5-AD5C8D0FE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EA380B22-0C8D-466E-B43D-80364020F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3D22FEB-B782-4FE0-9BF5-EB8619467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4FEA19F-806B-4434-B6BD-3E619FE2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23E8551-2FFF-4BF0-8380-A667A515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12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A9964-338F-4757-B24E-C3E0020F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D20F6BF-9B6D-42DD-BEA9-A15B5785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25AF9EE-F977-4E30-AF6A-76B350E8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E45D76-45C7-48A3-9E35-4C821170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5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6A088BE-BF3F-4C12-9A1A-8743F83D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C5F2CAE-EDF4-4832-B4DC-67ED054F2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1B5B7A6-AA19-4FF6-96F4-F85E8AD7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56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EE0DE-32D0-41A7-991E-2233518C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2B4FFA1-584E-4AA3-B06C-7CA4C448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32DB77E-5C9F-4C33-BD76-1EA5A54C3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4F8C74B-1186-42BF-860C-53202F0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8525D9F-CF26-4E8A-A659-8E290962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AE876F-2638-477D-9C64-807BFF96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350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3EDA8-C586-4326-8D48-69C77F6F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2FE891C-E141-4912-89BC-60F1C3CBD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174E3B7-21C3-4E48-9E50-0B492855C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BE39CD2-2F45-4E19-A863-409648E6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4A0CA95-16E0-438B-95EC-B6781484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CB280E5-C7A9-4826-B860-04F6AA5F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53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715CF47-8263-43A5-9620-DA2271F8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D53A9FD-B3C3-48E5-BD6D-DD97D5A4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E26E41D-E6E8-49F0-807B-A74746996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775C-B164-4318-8BCF-317747CD96C3}" type="datetimeFigureOut">
              <a:rPr lang="pt-PT" smtClean="0"/>
              <a:t>23/04/2024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381738-B2A6-4137-A1B4-425A382C1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7440A94-9576-49F5-8B4A-56390B09F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2B31-7813-4BA1-9BED-7D2BFFBBB8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120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6765181-37BC-4445-AA14-15B432CDF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75" y="167707"/>
            <a:ext cx="9719216" cy="1846651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E3FC5849-289E-40F8-9206-B98777B6C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flipH="1">
            <a:off x="511904" y="2647751"/>
            <a:ext cx="2735484" cy="1415613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1D5379CF-2C8A-4359-8D93-96C3D65CFE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flipH="1">
            <a:off x="3959491" y="2626749"/>
            <a:ext cx="2735484" cy="141561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E62BD0F-EA8A-4AAF-B6EE-F826F2B777CE}"/>
              </a:ext>
            </a:extLst>
          </p:cNvPr>
          <p:cNvSpPr txBox="1"/>
          <p:nvPr/>
        </p:nvSpPr>
        <p:spPr>
          <a:xfrm>
            <a:off x="582875" y="4577403"/>
            <a:ext cx="77260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Suggested font for text is Arial or other standard font available in all computers, color black.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keep the font size above 18pt.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Suggested colors are:</a:t>
            </a:r>
          </a:p>
          <a:p>
            <a:r>
              <a:rPr lang="en-US" dirty="0">
                <a:solidFill>
                  <a:srgbClr val="1F3D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1</a:t>
            </a:r>
          </a:p>
          <a:p>
            <a:r>
              <a:rPr lang="en-US" dirty="0">
                <a:solidFill>
                  <a:srgbClr val="F076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2</a:t>
            </a:r>
          </a:p>
          <a:p>
            <a:r>
              <a:rPr lang="en-US" dirty="0">
                <a:solidFill>
                  <a:srgbClr val="BBC5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3</a:t>
            </a:r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61981BAD-B7BB-4261-975C-0F20C0ED8362}"/>
              </a:ext>
            </a:extLst>
          </p:cNvPr>
          <p:cNvSpPr/>
          <p:nvPr/>
        </p:nvSpPr>
        <p:spPr>
          <a:xfrm>
            <a:off x="2484406" y="5862122"/>
            <a:ext cx="720000" cy="720000"/>
          </a:xfrm>
          <a:prstGeom prst="rect">
            <a:avLst/>
          </a:prstGeom>
          <a:solidFill>
            <a:srgbClr val="1F3D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CD7DBEF7-76AB-4652-A16B-7E27A2B374B4}"/>
              </a:ext>
            </a:extLst>
          </p:cNvPr>
          <p:cNvSpPr/>
          <p:nvPr/>
        </p:nvSpPr>
        <p:spPr>
          <a:xfrm>
            <a:off x="3469857" y="5862122"/>
            <a:ext cx="720000" cy="720000"/>
          </a:xfrm>
          <a:prstGeom prst="rect">
            <a:avLst/>
          </a:prstGeom>
          <a:solidFill>
            <a:srgbClr val="BBC5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FAFEB032-1C43-46F6-9A88-E02AE63C230A}"/>
              </a:ext>
            </a:extLst>
          </p:cNvPr>
          <p:cNvSpPr/>
          <p:nvPr/>
        </p:nvSpPr>
        <p:spPr>
          <a:xfrm>
            <a:off x="4513842" y="5862122"/>
            <a:ext cx="720000" cy="720000"/>
          </a:xfrm>
          <a:prstGeom prst="rect">
            <a:avLst/>
          </a:prstGeom>
          <a:solidFill>
            <a:srgbClr val="F076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675A086A-089C-45F8-A365-4AB54F7C142F}"/>
              </a:ext>
            </a:extLst>
          </p:cNvPr>
          <p:cNvGrpSpPr>
            <a:grpSpLocks noChangeAspect="1"/>
          </p:cNvGrpSpPr>
          <p:nvPr/>
        </p:nvGrpSpPr>
        <p:grpSpPr>
          <a:xfrm>
            <a:off x="7811006" y="2172383"/>
            <a:ext cx="2880000" cy="2880000"/>
            <a:chOff x="0" y="0"/>
            <a:chExt cx="10287001" cy="10287000"/>
          </a:xfrm>
        </p:grpSpPr>
        <p:grpSp>
          <p:nvGrpSpPr>
            <p:cNvPr id="12" name="Group 2">
              <a:extLst>
                <a:ext uri="{FF2B5EF4-FFF2-40B4-BE49-F238E27FC236}">
                  <a16:creationId xmlns:a16="http://schemas.microsoft.com/office/drawing/2014/main" id="{3CCAF785-DA6E-4C02-AC07-994F739D04B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9763" y="507768"/>
              <a:ext cx="9441294" cy="9420500"/>
              <a:chOff x="0" y="0"/>
              <a:chExt cx="12588392" cy="12560667"/>
            </a:xfrm>
          </p:grpSpPr>
          <p:pic>
            <p:nvPicPr>
              <p:cNvPr id="13" name="Picture 3">
                <a:extLst>
                  <a:ext uri="{FF2B5EF4-FFF2-40B4-BE49-F238E27FC236}">
                    <a16:creationId xmlns:a16="http://schemas.microsoft.com/office/drawing/2014/main" id="{3A0E248C-ABCD-4A9C-9937-1073427193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3646382" y="8090118"/>
                <a:ext cx="8638742" cy="4470549"/>
              </a:xfrm>
              <a:prstGeom prst="rect">
                <a:avLst/>
              </a:prstGeom>
            </p:spPr>
          </p:pic>
          <p:pic>
            <p:nvPicPr>
              <p:cNvPr id="14" name="Picture 4">
                <a:extLst>
                  <a:ext uri="{FF2B5EF4-FFF2-40B4-BE49-F238E27FC236}">
                    <a16:creationId xmlns:a16="http://schemas.microsoft.com/office/drawing/2014/main" id="{7EFFCB57-37A9-4CAA-9F22-2EDB103E1C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5400000">
                <a:off x="-2084096" y="5704339"/>
                <a:ext cx="8638742" cy="4470549"/>
              </a:xfrm>
              <a:prstGeom prst="rect">
                <a:avLst/>
              </a:prstGeom>
            </p:spPr>
          </p:pic>
          <p:pic>
            <p:nvPicPr>
              <p:cNvPr id="15" name="Picture 5">
                <a:extLst>
                  <a:ext uri="{FF2B5EF4-FFF2-40B4-BE49-F238E27FC236}">
                    <a16:creationId xmlns:a16="http://schemas.microsoft.com/office/drawing/2014/main" id="{55D0DF90-C735-4F96-9779-8DA004BE5F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-5400000">
                <a:off x="6033746" y="2419400"/>
                <a:ext cx="8638742" cy="4470549"/>
              </a:xfrm>
              <a:prstGeom prst="rect">
                <a:avLst/>
              </a:prstGeom>
            </p:spPr>
          </p:pic>
          <p:pic>
            <p:nvPicPr>
              <p:cNvPr id="16" name="Picture 6">
                <a:extLst>
                  <a:ext uri="{FF2B5EF4-FFF2-40B4-BE49-F238E27FC236}">
                    <a16:creationId xmlns:a16="http://schemas.microsoft.com/office/drawing/2014/main" id="{3AFF4AA7-6442-44EA-AB20-385AACDC41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-10800000">
                <a:off x="151178" y="0"/>
                <a:ext cx="8638742" cy="4470549"/>
              </a:xfrm>
              <a:prstGeom prst="rect">
                <a:avLst/>
              </a:prstGeom>
            </p:spPr>
          </p:pic>
          <p:grpSp>
            <p:nvGrpSpPr>
              <p:cNvPr id="17" name="Group 7">
                <a:extLst>
                  <a:ext uri="{FF2B5EF4-FFF2-40B4-BE49-F238E27FC236}">
                    <a16:creationId xmlns:a16="http://schemas.microsoft.com/office/drawing/2014/main" id="{1675ECAC-4955-47B5-AAE6-873A1497D47B}"/>
                  </a:ext>
                </a:extLst>
              </p:cNvPr>
              <p:cNvGrpSpPr/>
              <p:nvPr/>
            </p:nvGrpSpPr>
            <p:grpSpPr>
              <a:xfrm>
                <a:off x="3753780" y="6584933"/>
                <a:ext cx="2235817" cy="2235817"/>
                <a:chOff x="0" y="0"/>
                <a:chExt cx="812800" cy="812800"/>
              </a:xfrm>
            </p:grpSpPr>
            <p:sp>
              <p:nvSpPr>
                <p:cNvPr id="30" name="Freeform 8">
                  <a:extLst>
                    <a:ext uri="{FF2B5EF4-FFF2-40B4-BE49-F238E27FC236}">
                      <a16:creationId xmlns:a16="http://schemas.microsoft.com/office/drawing/2014/main" id="{0B8F34F3-0842-47CE-9594-ECFF5183E4EA}"/>
                    </a:ext>
                  </a:extLst>
                </p:cNvPr>
                <p:cNvSpPr/>
                <p:nvPr/>
              </p:nvSpPr>
              <p:spPr>
                <a:xfrm>
                  <a:off x="1813" y="0"/>
                  <a:ext cx="809173" cy="81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173" h="812800">
                      <a:moveTo>
                        <a:pt x="404587" y="0"/>
                      </a:moveTo>
                      <a:cubicBezTo>
                        <a:pt x="628326" y="1001"/>
                        <a:pt x="809174" y="182659"/>
                        <a:pt x="809174" y="406400"/>
                      </a:cubicBezTo>
                      <a:cubicBezTo>
                        <a:pt x="809174" y="630141"/>
                        <a:pt x="628326" y="811799"/>
                        <a:pt x="404587" y="812800"/>
                      </a:cubicBezTo>
                      <a:cubicBezTo>
                        <a:pt x="180848" y="811799"/>
                        <a:pt x="0" y="630141"/>
                        <a:pt x="0" y="406400"/>
                      </a:cubicBezTo>
                      <a:cubicBezTo>
                        <a:pt x="0" y="182659"/>
                        <a:pt x="180848" y="1001"/>
                        <a:pt x="404587" y="0"/>
                      </a:cubicBezTo>
                      <a:close/>
                    </a:path>
                  </a:pathLst>
                </a:custGeom>
                <a:solidFill>
                  <a:srgbClr val="BBC5CF"/>
                </a:solidFill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TextBox 9">
                  <a:extLst>
                    <a:ext uri="{FF2B5EF4-FFF2-40B4-BE49-F238E27FC236}">
                      <a16:creationId xmlns:a16="http://schemas.microsoft.com/office/drawing/2014/main" id="{FD064383-95E5-4C58-BB31-D5F0FFAECFC8}"/>
                    </a:ext>
                  </a:extLst>
                </p:cNvPr>
                <p:cNvSpPr txBox="1"/>
                <p:nvPr/>
              </p:nvSpPr>
              <p:spPr>
                <a:xfrm>
                  <a:off x="76200" y="28575"/>
                  <a:ext cx="660400" cy="708025"/>
                </a:xfrm>
                <a:prstGeom prst="rect">
                  <a:avLst/>
                </a:prstGeom>
              </p:spPr>
              <p:txBody>
                <a:bodyPr lIns="50800" tIns="50800" rIns="50800" bIns="50800" rtlCol="0" anchor="ctr"/>
                <a:lstStyle/>
                <a:p>
                  <a:pPr algn="ctr">
                    <a:lnSpc>
                      <a:spcPts val="2997"/>
                    </a:lnSpc>
                  </a:pPr>
                  <a:endParaRPr/>
                </a:p>
              </p:txBody>
            </p:sp>
          </p:grpSp>
          <p:grpSp>
            <p:nvGrpSpPr>
              <p:cNvPr id="18" name="Group 10">
                <a:extLst>
                  <a:ext uri="{FF2B5EF4-FFF2-40B4-BE49-F238E27FC236}">
                    <a16:creationId xmlns:a16="http://schemas.microsoft.com/office/drawing/2014/main" id="{9D6BD983-18AC-46E9-97D9-A8FF90246B6C}"/>
                  </a:ext>
                </a:extLst>
              </p:cNvPr>
              <p:cNvGrpSpPr/>
              <p:nvPr/>
            </p:nvGrpSpPr>
            <p:grpSpPr>
              <a:xfrm>
                <a:off x="6598795" y="6584933"/>
                <a:ext cx="2235817" cy="2235817"/>
                <a:chOff x="0" y="0"/>
                <a:chExt cx="812800" cy="812800"/>
              </a:xfrm>
            </p:grpSpPr>
            <p:sp>
              <p:nvSpPr>
                <p:cNvPr id="28" name="Freeform 11">
                  <a:extLst>
                    <a:ext uri="{FF2B5EF4-FFF2-40B4-BE49-F238E27FC236}">
                      <a16:creationId xmlns:a16="http://schemas.microsoft.com/office/drawing/2014/main" id="{5DFD7CA2-031E-4DCB-BB31-8529671FCFC1}"/>
                    </a:ext>
                  </a:extLst>
                </p:cNvPr>
                <p:cNvSpPr/>
                <p:nvPr/>
              </p:nvSpPr>
              <p:spPr>
                <a:xfrm>
                  <a:off x="1813" y="0"/>
                  <a:ext cx="809173" cy="81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173" h="812800">
                      <a:moveTo>
                        <a:pt x="404587" y="0"/>
                      </a:moveTo>
                      <a:cubicBezTo>
                        <a:pt x="628326" y="1001"/>
                        <a:pt x="809174" y="182659"/>
                        <a:pt x="809174" y="406400"/>
                      </a:cubicBezTo>
                      <a:cubicBezTo>
                        <a:pt x="809174" y="630141"/>
                        <a:pt x="628326" y="811799"/>
                        <a:pt x="404587" y="812800"/>
                      </a:cubicBezTo>
                      <a:cubicBezTo>
                        <a:pt x="180848" y="811799"/>
                        <a:pt x="0" y="630141"/>
                        <a:pt x="0" y="406400"/>
                      </a:cubicBezTo>
                      <a:cubicBezTo>
                        <a:pt x="0" y="182659"/>
                        <a:pt x="180848" y="1001"/>
                        <a:pt x="404587" y="0"/>
                      </a:cubicBezTo>
                      <a:close/>
                    </a:path>
                  </a:pathLst>
                </a:custGeom>
                <a:solidFill>
                  <a:srgbClr val="BBC5CF"/>
                </a:solidFill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TextBox 12">
                  <a:extLst>
                    <a:ext uri="{FF2B5EF4-FFF2-40B4-BE49-F238E27FC236}">
                      <a16:creationId xmlns:a16="http://schemas.microsoft.com/office/drawing/2014/main" id="{3B4D3C19-AA4E-4600-A911-8114DF20AE32}"/>
                    </a:ext>
                  </a:extLst>
                </p:cNvPr>
                <p:cNvSpPr txBox="1"/>
                <p:nvPr/>
              </p:nvSpPr>
              <p:spPr>
                <a:xfrm>
                  <a:off x="76200" y="28575"/>
                  <a:ext cx="660400" cy="708025"/>
                </a:xfrm>
                <a:prstGeom prst="rect">
                  <a:avLst/>
                </a:prstGeom>
              </p:spPr>
              <p:txBody>
                <a:bodyPr lIns="50800" tIns="50800" rIns="50800" bIns="50800" rtlCol="0" anchor="ctr"/>
                <a:lstStyle/>
                <a:p>
                  <a:pPr algn="ctr">
                    <a:lnSpc>
                      <a:spcPts val="2997"/>
                    </a:lnSpc>
                  </a:pPr>
                  <a:endParaRPr/>
                </a:p>
              </p:txBody>
            </p:sp>
          </p:grpSp>
          <p:grpSp>
            <p:nvGrpSpPr>
              <p:cNvPr id="19" name="Group 13">
                <a:extLst>
                  <a:ext uri="{FF2B5EF4-FFF2-40B4-BE49-F238E27FC236}">
                    <a16:creationId xmlns:a16="http://schemas.microsoft.com/office/drawing/2014/main" id="{A74BA0F4-0EA9-43C2-AF32-9C1E2480D72D}"/>
                  </a:ext>
                </a:extLst>
              </p:cNvPr>
              <p:cNvGrpSpPr/>
              <p:nvPr/>
            </p:nvGrpSpPr>
            <p:grpSpPr>
              <a:xfrm>
                <a:off x="3753780" y="3739918"/>
                <a:ext cx="2235817" cy="2235817"/>
                <a:chOff x="0" y="0"/>
                <a:chExt cx="812800" cy="812800"/>
              </a:xfrm>
            </p:grpSpPr>
            <p:sp>
              <p:nvSpPr>
                <p:cNvPr id="26" name="Freeform 14">
                  <a:extLst>
                    <a:ext uri="{FF2B5EF4-FFF2-40B4-BE49-F238E27FC236}">
                      <a16:creationId xmlns:a16="http://schemas.microsoft.com/office/drawing/2014/main" id="{EB5B24F8-9B7C-4F87-856B-21739D898859}"/>
                    </a:ext>
                  </a:extLst>
                </p:cNvPr>
                <p:cNvSpPr/>
                <p:nvPr/>
              </p:nvSpPr>
              <p:spPr>
                <a:xfrm>
                  <a:off x="1813" y="0"/>
                  <a:ext cx="809173" cy="81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173" h="812800">
                      <a:moveTo>
                        <a:pt x="404587" y="0"/>
                      </a:moveTo>
                      <a:cubicBezTo>
                        <a:pt x="628326" y="1001"/>
                        <a:pt x="809174" y="182659"/>
                        <a:pt x="809174" y="406400"/>
                      </a:cubicBezTo>
                      <a:cubicBezTo>
                        <a:pt x="809174" y="630141"/>
                        <a:pt x="628326" y="811799"/>
                        <a:pt x="404587" y="812800"/>
                      </a:cubicBezTo>
                      <a:cubicBezTo>
                        <a:pt x="180848" y="811799"/>
                        <a:pt x="0" y="630141"/>
                        <a:pt x="0" y="406400"/>
                      </a:cubicBezTo>
                      <a:cubicBezTo>
                        <a:pt x="0" y="182659"/>
                        <a:pt x="180848" y="1001"/>
                        <a:pt x="404587" y="0"/>
                      </a:cubicBezTo>
                      <a:close/>
                    </a:path>
                  </a:pathLst>
                </a:custGeom>
                <a:solidFill>
                  <a:srgbClr val="BBC5CF"/>
                </a:solidFill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TextBox 15">
                  <a:extLst>
                    <a:ext uri="{FF2B5EF4-FFF2-40B4-BE49-F238E27FC236}">
                      <a16:creationId xmlns:a16="http://schemas.microsoft.com/office/drawing/2014/main" id="{7F19D37C-4B1B-423B-BBC8-08011214E859}"/>
                    </a:ext>
                  </a:extLst>
                </p:cNvPr>
                <p:cNvSpPr txBox="1"/>
                <p:nvPr/>
              </p:nvSpPr>
              <p:spPr>
                <a:xfrm>
                  <a:off x="76200" y="28575"/>
                  <a:ext cx="660400" cy="708025"/>
                </a:xfrm>
                <a:prstGeom prst="rect">
                  <a:avLst/>
                </a:prstGeom>
              </p:spPr>
              <p:txBody>
                <a:bodyPr lIns="50800" tIns="50800" rIns="50800" bIns="50800" rtlCol="0" anchor="ctr"/>
                <a:lstStyle/>
                <a:p>
                  <a:pPr algn="ctr">
                    <a:lnSpc>
                      <a:spcPts val="2997"/>
                    </a:lnSpc>
                  </a:pPr>
                  <a:endParaRPr/>
                </a:p>
              </p:txBody>
            </p:sp>
          </p:grpSp>
          <p:grpSp>
            <p:nvGrpSpPr>
              <p:cNvPr id="20" name="Group 16">
                <a:extLst>
                  <a:ext uri="{FF2B5EF4-FFF2-40B4-BE49-F238E27FC236}">
                    <a16:creationId xmlns:a16="http://schemas.microsoft.com/office/drawing/2014/main" id="{0D3162DB-BFEB-4F50-B926-F9F2FCF415FC}"/>
                  </a:ext>
                </a:extLst>
              </p:cNvPr>
              <p:cNvGrpSpPr/>
              <p:nvPr/>
            </p:nvGrpSpPr>
            <p:grpSpPr>
              <a:xfrm>
                <a:off x="6598795" y="3739918"/>
                <a:ext cx="2235817" cy="2235817"/>
                <a:chOff x="0" y="0"/>
                <a:chExt cx="812800" cy="812800"/>
              </a:xfrm>
            </p:grpSpPr>
            <p:sp>
              <p:nvSpPr>
                <p:cNvPr id="24" name="Freeform 17">
                  <a:extLst>
                    <a:ext uri="{FF2B5EF4-FFF2-40B4-BE49-F238E27FC236}">
                      <a16:creationId xmlns:a16="http://schemas.microsoft.com/office/drawing/2014/main" id="{52845FE2-1363-4D40-A22D-92682817ED33}"/>
                    </a:ext>
                  </a:extLst>
                </p:cNvPr>
                <p:cNvSpPr/>
                <p:nvPr/>
              </p:nvSpPr>
              <p:spPr>
                <a:xfrm>
                  <a:off x="1813" y="0"/>
                  <a:ext cx="809173" cy="81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173" h="812800">
                      <a:moveTo>
                        <a:pt x="404587" y="0"/>
                      </a:moveTo>
                      <a:cubicBezTo>
                        <a:pt x="628326" y="1001"/>
                        <a:pt x="809174" y="182659"/>
                        <a:pt x="809174" y="406400"/>
                      </a:cubicBezTo>
                      <a:cubicBezTo>
                        <a:pt x="809174" y="630141"/>
                        <a:pt x="628326" y="811799"/>
                        <a:pt x="404587" y="812800"/>
                      </a:cubicBezTo>
                      <a:cubicBezTo>
                        <a:pt x="180848" y="811799"/>
                        <a:pt x="0" y="630141"/>
                        <a:pt x="0" y="406400"/>
                      </a:cubicBezTo>
                      <a:cubicBezTo>
                        <a:pt x="0" y="182659"/>
                        <a:pt x="180848" y="1001"/>
                        <a:pt x="404587" y="0"/>
                      </a:cubicBezTo>
                      <a:close/>
                    </a:path>
                  </a:pathLst>
                </a:custGeom>
                <a:solidFill>
                  <a:srgbClr val="BBC5CF"/>
                </a:solidFill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TextBox 18">
                  <a:extLst>
                    <a:ext uri="{FF2B5EF4-FFF2-40B4-BE49-F238E27FC236}">
                      <a16:creationId xmlns:a16="http://schemas.microsoft.com/office/drawing/2014/main" id="{FCA354AE-777A-407C-868A-2292A9F39637}"/>
                    </a:ext>
                  </a:extLst>
                </p:cNvPr>
                <p:cNvSpPr txBox="1"/>
                <p:nvPr/>
              </p:nvSpPr>
              <p:spPr>
                <a:xfrm>
                  <a:off x="76200" y="28575"/>
                  <a:ext cx="660400" cy="708025"/>
                </a:xfrm>
                <a:prstGeom prst="rect">
                  <a:avLst/>
                </a:prstGeom>
              </p:spPr>
              <p:txBody>
                <a:bodyPr lIns="50800" tIns="50800" rIns="50800" bIns="50800" rtlCol="0" anchor="ctr"/>
                <a:lstStyle/>
                <a:p>
                  <a:pPr algn="ctr">
                    <a:lnSpc>
                      <a:spcPts val="2997"/>
                    </a:lnSpc>
                  </a:pPr>
                  <a:endParaRPr/>
                </a:p>
              </p:txBody>
            </p:sp>
          </p:grpSp>
          <p:grpSp>
            <p:nvGrpSpPr>
              <p:cNvPr id="21" name="Group 19">
                <a:extLst>
                  <a:ext uri="{FF2B5EF4-FFF2-40B4-BE49-F238E27FC236}">
                    <a16:creationId xmlns:a16="http://schemas.microsoft.com/office/drawing/2014/main" id="{A2712E3D-9EFD-4190-A31C-C905FABC2792}"/>
                  </a:ext>
                </a:extLst>
              </p:cNvPr>
              <p:cNvGrpSpPr/>
              <p:nvPr/>
            </p:nvGrpSpPr>
            <p:grpSpPr>
              <a:xfrm>
                <a:off x="4871688" y="4857826"/>
                <a:ext cx="2845015" cy="2845015"/>
                <a:chOff x="0" y="0"/>
                <a:chExt cx="812800" cy="812800"/>
              </a:xfrm>
            </p:grpSpPr>
            <p:sp>
              <p:nvSpPr>
                <p:cNvPr id="22" name="Freeform 20">
                  <a:extLst>
                    <a:ext uri="{FF2B5EF4-FFF2-40B4-BE49-F238E27FC236}">
                      <a16:creationId xmlns:a16="http://schemas.microsoft.com/office/drawing/2014/main" id="{D9E0360A-0714-48FE-94FA-BB9CDA4912AF}"/>
                    </a:ext>
                  </a:extLst>
                </p:cNvPr>
                <p:cNvSpPr/>
                <p:nvPr/>
              </p:nvSpPr>
              <p:spPr>
                <a:xfrm>
                  <a:off x="1813" y="0"/>
                  <a:ext cx="809173" cy="81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173" h="812800">
                      <a:moveTo>
                        <a:pt x="404587" y="0"/>
                      </a:moveTo>
                      <a:cubicBezTo>
                        <a:pt x="628326" y="1001"/>
                        <a:pt x="809174" y="182659"/>
                        <a:pt x="809174" y="406400"/>
                      </a:cubicBezTo>
                      <a:cubicBezTo>
                        <a:pt x="809174" y="630141"/>
                        <a:pt x="628326" y="811799"/>
                        <a:pt x="404587" y="812800"/>
                      </a:cubicBezTo>
                      <a:cubicBezTo>
                        <a:pt x="180848" y="811799"/>
                        <a:pt x="0" y="630141"/>
                        <a:pt x="0" y="406400"/>
                      </a:cubicBezTo>
                      <a:cubicBezTo>
                        <a:pt x="0" y="182659"/>
                        <a:pt x="180848" y="1001"/>
                        <a:pt x="404587" y="0"/>
                      </a:cubicBezTo>
                      <a:close/>
                    </a:path>
                  </a:pathLst>
                </a:custGeom>
                <a:solidFill>
                  <a:srgbClr val="1F3D7B"/>
                </a:solidFill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TextBox 21">
                  <a:extLst>
                    <a:ext uri="{FF2B5EF4-FFF2-40B4-BE49-F238E27FC236}">
                      <a16:creationId xmlns:a16="http://schemas.microsoft.com/office/drawing/2014/main" id="{62090C1F-6992-4091-A0B1-2503DC443EB7}"/>
                    </a:ext>
                  </a:extLst>
                </p:cNvPr>
                <p:cNvSpPr txBox="1"/>
                <p:nvPr/>
              </p:nvSpPr>
              <p:spPr>
                <a:xfrm>
                  <a:off x="76200" y="28575"/>
                  <a:ext cx="660400" cy="708025"/>
                </a:xfrm>
                <a:prstGeom prst="rect">
                  <a:avLst/>
                </a:prstGeom>
              </p:spPr>
              <p:txBody>
                <a:bodyPr lIns="50800" tIns="50800" rIns="50800" bIns="50800" rtlCol="0" anchor="ctr"/>
                <a:lstStyle/>
                <a:p>
                  <a:pPr algn="ctr">
                    <a:lnSpc>
                      <a:spcPts val="2997"/>
                    </a:lnSpc>
                  </a:pPr>
                  <a:endParaRPr/>
                </a:p>
              </p:txBody>
            </p:sp>
          </p:grpSp>
        </p:grpSp>
        <p:pic>
          <p:nvPicPr>
            <p:cNvPr id="32" name="Picture 22">
              <a:extLst>
                <a:ext uri="{FF2B5EF4-FFF2-40B4-BE49-F238E27FC236}">
                  <a16:creationId xmlns:a16="http://schemas.microsoft.com/office/drawing/2014/main" id="{C43A9293-E0A0-40FB-819C-6F860D8B4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p:blipFill>
          <p:spPr>
            <a:xfrm>
              <a:off x="0" y="6172200"/>
              <a:ext cx="4089083" cy="4114800"/>
            </a:xfrm>
            <a:prstGeom prst="rect">
              <a:avLst/>
            </a:prstGeom>
          </p:spPr>
        </p:pic>
        <p:pic>
          <p:nvPicPr>
            <p:cNvPr id="33" name="Picture 23">
              <a:extLst>
                <a:ext uri="{FF2B5EF4-FFF2-40B4-BE49-F238E27FC236}">
                  <a16:creationId xmlns:a16="http://schemas.microsoft.com/office/drawing/2014/main" id="{890325F8-F193-4371-964E-3960EE19D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p:blipFill>
          <p:spPr>
            <a:xfrm flipH="1" flipV="1">
              <a:off x="6197918" y="0"/>
              <a:ext cx="4089083" cy="411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7167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Ecrã Panorâmico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2024-04-23T13:53:44Z</dcterms:created>
  <dcterms:modified xsi:type="dcterms:W3CDTF">2024-04-23T13:53:52Z</dcterms:modified>
</cp:coreProperties>
</file>