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420138" cy="3027521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5CF"/>
    <a:srgbClr val="F07622"/>
    <a:srgbClr val="1F3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284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FCEEFD85-587B-4866-8B77-39022C3DB6CA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15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8F268EB-BF03-40F1-B941-572E79CC8B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52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1pPr>
    <a:lvl2pPr marL="1240658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2pPr>
    <a:lvl3pPr marL="2481316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3pPr>
    <a:lvl4pPr marL="3721974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4pPr>
    <a:lvl5pPr marL="4962632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5pPr>
    <a:lvl6pPr marL="6203290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6pPr>
    <a:lvl7pPr marL="7443948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7pPr>
    <a:lvl8pPr marL="8684605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8pPr>
    <a:lvl9pPr marL="9925263" algn="l" defTabSz="2481316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511" y="4954765"/>
            <a:ext cx="18207117" cy="10540259"/>
          </a:xfrm>
        </p:spPr>
        <p:txBody>
          <a:bodyPr anchor="b"/>
          <a:lstStyle>
            <a:lvl1pPr algn="ctr">
              <a:defRPr sz="1405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7517" y="15901497"/>
            <a:ext cx="16065104" cy="7309499"/>
          </a:xfrm>
        </p:spPr>
        <p:txBody>
          <a:bodyPr/>
          <a:lstStyle>
            <a:lvl1pPr marL="0" indent="0" algn="ctr">
              <a:buNone/>
              <a:defRPr sz="5622"/>
            </a:lvl1pPr>
            <a:lvl2pPr marL="1070991" indent="0" algn="ctr">
              <a:buNone/>
              <a:defRPr sz="4685"/>
            </a:lvl2pPr>
            <a:lvl3pPr marL="2141982" indent="0" algn="ctr">
              <a:buNone/>
              <a:defRPr sz="4217"/>
            </a:lvl3pPr>
            <a:lvl4pPr marL="3212973" indent="0" algn="ctr">
              <a:buNone/>
              <a:defRPr sz="3748"/>
            </a:lvl4pPr>
            <a:lvl5pPr marL="4283964" indent="0" algn="ctr">
              <a:buNone/>
              <a:defRPr sz="3748"/>
            </a:lvl5pPr>
            <a:lvl6pPr marL="5354955" indent="0" algn="ctr">
              <a:buNone/>
              <a:defRPr sz="3748"/>
            </a:lvl6pPr>
            <a:lvl7pPr marL="6425946" indent="0" algn="ctr">
              <a:buNone/>
              <a:defRPr sz="3748"/>
            </a:lvl7pPr>
            <a:lvl8pPr marL="7496937" indent="0" algn="ctr">
              <a:buNone/>
              <a:defRPr sz="3748"/>
            </a:lvl8pPr>
            <a:lvl9pPr marL="8567928" indent="0" algn="ctr">
              <a:buNone/>
              <a:defRPr sz="3748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</p:spTree>
    <p:extLst>
      <p:ext uri="{BB962C8B-B14F-4D97-AF65-F5344CB8AC3E}">
        <p14:creationId xmlns:p14="http://schemas.microsoft.com/office/powerpoint/2010/main" val="397956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991419C3-553D-4132-8F79-C241691450BB}" type="datetime1">
              <a:rPr lang="pt-PT" smtClean="0"/>
              <a:t>23/04/2024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365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28788" y="1611875"/>
            <a:ext cx="4618717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2636" y="1611875"/>
            <a:ext cx="13588400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16E931AC-0DD9-43AE-8250-AD0D0B103AB9}" type="datetime1">
              <a:rPr lang="pt-PT" smtClean="0"/>
              <a:t>23/04/2024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572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1D9975D7-0040-4D8C-85DE-15F582F0B4CA}" type="datetime1">
              <a:rPr lang="pt-PT" smtClean="0"/>
              <a:t>23/04/2024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886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479" y="7547788"/>
            <a:ext cx="18474869" cy="12593645"/>
          </a:xfrm>
        </p:spPr>
        <p:txBody>
          <a:bodyPr anchor="b"/>
          <a:lstStyle>
            <a:lvl1pPr>
              <a:defRPr sz="1405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479" y="20260574"/>
            <a:ext cx="18474869" cy="6622701"/>
          </a:xfrm>
        </p:spPr>
        <p:txBody>
          <a:bodyPr/>
          <a:lstStyle>
            <a:lvl1pPr marL="0" indent="0">
              <a:buNone/>
              <a:defRPr sz="5622">
                <a:solidFill>
                  <a:schemeClr val="tx1"/>
                </a:solidFill>
              </a:defRPr>
            </a:lvl1pPr>
            <a:lvl2pPr marL="1070991" indent="0">
              <a:buNone/>
              <a:defRPr sz="4685">
                <a:solidFill>
                  <a:schemeClr val="tx1">
                    <a:tint val="75000"/>
                  </a:schemeClr>
                </a:solidFill>
              </a:defRPr>
            </a:lvl2pPr>
            <a:lvl3pPr marL="2141982" indent="0">
              <a:buNone/>
              <a:defRPr sz="4217">
                <a:solidFill>
                  <a:schemeClr val="tx1">
                    <a:tint val="75000"/>
                  </a:schemeClr>
                </a:solidFill>
              </a:defRPr>
            </a:lvl3pPr>
            <a:lvl4pPr marL="3212973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4pPr>
            <a:lvl5pPr marL="4283964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5pPr>
            <a:lvl6pPr marL="5354955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6pPr>
            <a:lvl7pPr marL="6425946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7pPr>
            <a:lvl8pPr marL="7496937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8pPr>
            <a:lvl9pPr marL="8567928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5D75EE97-8AC9-44A0-AB4D-8641DAE66750}" type="datetime1">
              <a:rPr lang="pt-PT" smtClean="0"/>
              <a:t>23/04/2024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50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2634" y="8059374"/>
            <a:ext cx="9103559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3945" y="8059374"/>
            <a:ext cx="9103559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7253AB22-1485-4536-905F-D9F988C56574}" type="datetime1">
              <a:rPr lang="pt-PT" smtClean="0"/>
              <a:t>23/04/2024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25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1611882"/>
            <a:ext cx="18474869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427" y="7421634"/>
            <a:ext cx="9061721" cy="3637228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427" y="11058863"/>
            <a:ext cx="9061721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43946" y="7421634"/>
            <a:ext cx="9106349" cy="3637228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43946" y="11058863"/>
            <a:ext cx="9106349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829D8E0F-F498-40B9-A9A0-5EBF678AA4C0}" type="datetime1">
              <a:rPr lang="pt-PT" smtClean="0"/>
              <a:t>23/04/2024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981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59A2BD08-E373-496F-B9DC-A8396D1E0916}" type="datetime1">
              <a:rPr lang="pt-PT" smtClean="0"/>
              <a:t>23/04/2024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866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5C2813E3-FDDC-4B4E-A7EB-418F4EDDF9F0}" type="datetime1">
              <a:rPr lang="pt-PT" smtClean="0"/>
              <a:t>23/04/2024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095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18348"/>
            <a:ext cx="6908552" cy="7064216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6349" y="4359077"/>
            <a:ext cx="10843945" cy="21515024"/>
          </a:xfrm>
        </p:spPr>
        <p:txBody>
          <a:bodyPr/>
          <a:lstStyle>
            <a:lvl1pPr>
              <a:defRPr sz="7496"/>
            </a:lvl1pPr>
            <a:lvl2pPr>
              <a:defRPr sz="6559"/>
            </a:lvl2pPr>
            <a:lvl3pPr>
              <a:defRPr sz="5622"/>
            </a:lvl3pPr>
            <a:lvl4pPr>
              <a:defRPr sz="4685"/>
            </a:lvl4pPr>
            <a:lvl5pPr>
              <a:defRPr sz="4685"/>
            </a:lvl5pPr>
            <a:lvl6pPr>
              <a:defRPr sz="4685"/>
            </a:lvl6pPr>
            <a:lvl7pPr>
              <a:defRPr sz="4685"/>
            </a:lvl7pPr>
            <a:lvl8pPr>
              <a:defRPr sz="4685"/>
            </a:lvl8pPr>
            <a:lvl9pPr>
              <a:defRPr sz="4685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082564"/>
            <a:ext cx="6908552" cy="16826573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24673D2A-437A-4CFC-8F88-24EB4D34B45F}" type="datetime1">
              <a:rPr lang="pt-PT" smtClean="0"/>
              <a:t>23/04/2024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609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18348"/>
            <a:ext cx="6908552" cy="7064216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06349" y="4359077"/>
            <a:ext cx="10843945" cy="21515024"/>
          </a:xfrm>
        </p:spPr>
        <p:txBody>
          <a:bodyPr anchor="t"/>
          <a:lstStyle>
            <a:lvl1pPr marL="0" indent="0">
              <a:buNone/>
              <a:defRPr sz="7496"/>
            </a:lvl1pPr>
            <a:lvl2pPr marL="1070991" indent="0">
              <a:buNone/>
              <a:defRPr sz="6559"/>
            </a:lvl2pPr>
            <a:lvl3pPr marL="2141982" indent="0">
              <a:buNone/>
              <a:defRPr sz="5622"/>
            </a:lvl3pPr>
            <a:lvl4pPr marL="3212973" indent="0">
              <a:buNone/>
              <a:defRPr sz="4685"/>
            </a:lvl4pPr>
            <a:lvl5pPr marL="4283964" indent="0">
              <a:buNone/>
              <a:defRPr sz="4685"/>
            </a:lvl5pPr>
            <a:lvl6pPr marL="5354955" indent="0">
              <a:buNone/>
              <a:defRPr sz="4685"/>
            </a:lvl6pPr>
            <a:lvl7pPr marL="6425946" indent="0">
              <a:buNone/>
              <a:defRPr sz="4685"/>
            </a:lvl7pPr>
            <a:lvl8pPr marL="7496937" indent="0">
              <a:buNone/>
              <a:defRPr sz="4685"/>
            </a:lvl8pPr>
            <a:lvl9pPr marL="8567928" indent="0">
              <a:buNone/>
              <a:defRPr sz="4685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082564"/>
            <a:ext cx="6908552" cy="16826573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/>
          <a:lstStyle/>
          <a:p>
            <a:fld id="{3AF000D1-7834-4674-AE9A-3732C77EC7F2}" type="datetime1">
              <a:rPr lang="pt-PT" smtClean="0"/>
              <a:t>23/04/2024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Porto | Portugal |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891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>
            <a:extLst>
              <a:ext uri="{FF2B5EF4-FFF2-40B4-BE49-F238E27FC236}">
                <a16:creationId xmlns:a16="http://schemas.microsoft.com/office/drawing/2014/main" id="{7EF267C1-6DE7-4F60-9E75-B44639F3FB7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325644" y="26717971"/>
            <a:ext cx="11887806" cy="61519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2635" y="1611882"/>
            <a:ext cx="18474869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635" y="8059374"/>
            <a:ext cx="18474869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95419" y="28584041"/>
            <a:ext cx="722929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1" b="1">
                <a:solidFill>
                  <a:srgbClr val="1F3D7B"/>
                </a:solidFill>
                <a:latin typeface="Agency FB" panose="020B0503020202020204" pitchFamily="34" charset="0"/>
              </a:defRPr>
            </a:lvl1pPr>
          </a:lstStyle>
          <a:p>
            <a:r>
              <a:rPr lang="pt-PT"/>
              <a:t>Porto | Portugal |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7972" y="28060644"/>
            <a:ext cx="481953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CEB2-3CEA-4D86-9F69-7688B3253FB3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062466D-9843-4B61-A0E5-80EE6F13EDFE}"/>
              </a:ext>
            </a:extLst>
          </p:cNvPr>
          <p:cNvSpPr/>
          <p:nvPr userDrawn="1"/>
        </p:nvSpPr>
        <p:spPr>
          <a:xfrm>
            <a:off x="-138647" y="5018409"/>
            <a:ext cx="21697431" cy="328107"/>
          </a:xfrm>
          <a:prstGeom prst="rect">
            <a:avLst/>
          </a:prstGeom>
          <a:solidFill>
            <a:srgbClr val="BBC5CF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7B31F753-F4A8-489D-86C1-715944B21DD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 flipH="1">
            <a:off x="9688855" y="-2178297"/>
            <a:ext cx="11887806" cy="615194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D636A96-18A9-4F37-8F9E-9FC06E63C7B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44" y="191896"/>
            <a:ext cx="9719216" cy="1846651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A0E1B2FF-DDDA-4750-BBB5-7A297B82950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>
            <a:fillRect/>
          </a:stretch>
        </p:blipFill>
        <p:spPr>
          <a:xfrm>
            <a:off x="9803182" y="27081242"/>
            <a:ext cx="11887806" cy="6151940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B4722E1C-7FB8-4F57-839D-F5AFEDA4D62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>
            <a:fillRect/>
          </a:stretch>
        </p:blipFill>
        <p:spPr>
          <a:xfrm>
            <a:off x="9803181" y="27081242"/>
            <a:ext cx="11887806" cy="615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7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2141982" rtl="0" eaLnBrk="1" latinLnBrk="0" hangingPunct="1">
        <a:lnSpc>
          <a:spcPct val="90000"/>
        </a:lnSpc>
        <a:spcBef>
          <a:spcPct val="0"/>
        </a:spcBef>
        <a:buNone/>
        <a:defRPr sz="10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496" indent="-535496" algn="l" defTabSz="2141982" rtl="0" eaLnBrk="1" latinLnBrk="0" hangingPunct="1">
        <a:lnSpc>
          <a:spcPct val="90000"/>
        </a:lnSpc>
        <a:spcBef>
          <a:spcPts val="2343"/>
        </a:spcBef>
        <a:buFont typeface="Arial" panose="020B0604020202020204" pitchFamily="34" charset="0"/>
        <a:buChar char="•"/>
        <a:defRPr sz="6559" kern="1200">
          <a:solidFill>
            <a:schemeClr val="tx1"/>
          </a:solidFill>
          <a:latin typeface="+mn-lt"/>
          <a:ea typeface="+mn-ea"/>
          <a:cs typeface="+mn-cs"/>
        </a:defRPr>
      </a:lvl1pPr>
      <a:lvl2pPr marL="1606487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2pPr>
      <a:lvl3pPr marL="2677478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685" kern="1200">
          <a:solidFill>
            <a:schemeClr val="tx1"/>
          </a:solidFill>
          <a:latin typeface="+mn-lt"/>
          <a:ea typeface="+mn-ea"/>
          <a:cs typeface="+mn-cs"/>
        </a:defRPr>
      </a:lvl3pPr>
      <a:lvl4pPr marL="3748469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819460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890451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961442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8032433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9103424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1pPr>
      <a:lvl2pPr marL="1070991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2pPr>
      <a:lvl3pPr marL="2141982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3pPr>
      <a:lvl4pPr marL="3212973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283964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354955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425946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7496937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8567928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ixaDeTexto 34">
            <a:extLst>
              <a:ext uri="{FF2B5EF4-FFF2-40B4-BE49-F238E27FC236}">
                <a16:creationId xmlns:a16="http://schemas.microsoft.com/office/drawing/2014/main" id="{D76843CE-336C-4A8E-B2FA-4BB2439EA711}"/>
              </a:ext>
            </a:extLst>
          </p:cNvPr>
          <p:cNvSpPr txBox="1"/>
          <p:nvPr/>
        </p:nvSpPr>
        <p:spPr>
          <a:xfrm>
            <a:off x="325644" y="2341226"/>
            <a:ext cx="9111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 err="1">
                <a:solidFill>
                  <a:srgbClr val="1F3D7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Title</a:t>
            </a:r>
            <a:endParaRPr lang="pt-PT" sz="4400" dirty="0">
              <a:solidFill>
                <a:srgbClr val="1F3D7B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8273BE6-F65B-40FB-89CC-41928FC66635}"/>
              </a:ext>
            </a:extLst>
          </p:cNvPr>
          <p:cNvSpPr txBox="1"/>
          <p:nvPr/>
        </p:nvSpPr>
        <p:spPr>
          <a:xfrm>
            <a:off x="325644" y="3690583"/>
            <a:ext cx="207055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Author1, Author2, …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Affiliation1, Affiliation2, …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Corresponding author e-mail</a:t>
            </a:r>
          </a:p>
        </p:txBody>
      </p:sp>
      <p:sp>
        <p:nvSpPr>
          <p:cNvPr id="38" name="Marcador de Posição do Rodapé 37">
            <a:extLst>
              <a:ext uri="{FF2B5EF4-FFF2-40B4-BE49-F238E27FC236}">
                <a16:creationId xmlns:a16="http://schemas.microsoft.com/office/drawing/2014/main" id="{9C29919A-E671-45C1-8730-FACD7B30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Porto | Portugal | </a:t>
            </a:r>
            <a:r>
              <a:rPr lang="pt-PT" dirty="0" err="1"/>
              <a:t>June</a:t>
            </a:r>
            <a:r>
              <a:rPr lang="pt-PT" dirty="0"/>
              <a:t> 2024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956E6A9-3152-4261-9FEF-6CFEFDB910E0}"/>
              </a:ext>
            </a:extLst>
          </p:cNvPr>
          <p:cNvSpPr txBox="1"/>
          <p:nvPr/>
        </p:nvSpPr>
        <p:spPr>
          <a:xfrm>
            <a:off x="325644" y="5884526"/>
            <a:ext cx="911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rgbClr val="1F3D7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  <a:endParaRPr lang="pt-PT" sz="3200" dirty="0">
              <a:solidFill>
                <a:srgbClr val="1F3D7B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8F3B428-8891-4DB8-859B-FC9D87FE45B6}"/>
              </a:ext>
            </a:extLst>
          </p:cNvPr>
          <p:cNvSpPr txBox="1"/>
          <p:nvPr/>
        </p:nvSpPr>
        <p:spPr>
          <a:xfrm>
            <a:off x="325644" y="6917646"/>
            <a:ext cx="207055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Suggested font for text is Arial 26pt, color black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Titles can be all lower case in “Arial Black” in 32pt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Suggested colors are:</a:t>
            </a:r>
          </a:p>
          <a:p>
            <a:r>
              <a:rPr lang="en-US" sz="2600" dirty="0">
                <a:solidFill>
                  <a:srgbClr val="1F3D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1</a:t>
            </a:r>
          </a:p>
          <a:p>
            <a:r>
              <a:rPr lang="en-US" sz="2600" dirty="0">
                <a:solidFill>
                  <a:srgbClr val="F076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2</a:t>
            </a:r>
          </a:p>
          <a:p>
            <a:r>
              <a:rPr lang="en-US" sz="2600" dirty="0">
                <a:solidFill>
                  <a:srgbClr val="BBC5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3</a:t>
            </a:r>
          </a:p>
        </p:txBody>
      </p:sp>
    </p:spTree>
    <p:extLst>
      <p:ext uri="{BB962C8B-B14F-4D97-AF65-F5344CB8AC3E}">
        <p14:creationId xmlns:p14="http://schemas.microsoft.com/office/powerpoint/2010/main" val="3498042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Personalizados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Agency FB</vt:lpstr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2024-04-23T13:42:50Z</dcterms:created>
  <dcterms:modified xsi:type="dcterms:W3CDTF">2024-04-23T13:42:54Z</dcterms:modified>
</cp:coreProperties>
</file>